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0221" autoAdjust="0"/>
    <p:restoredTop sz="94660"/>
  </p:normalViewPr>
  <p:slideViewPr>
    <p:cSldViewPr>
      <p:cViewPr>
        <p:scale>
          <a:sx n="40" d="100"/>
          <a:sy n="40" d="100"/>
        </p:scale>
        <p:origin x="-2388" y="-6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26.06.2017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5032850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26.06.2017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1087789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26.06.2017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058400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26.06.2017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451749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26.06.2017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132523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26.06.2017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429694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26.06.2017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1854304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26.06.2017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487431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26.06.2017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642574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26.06.2017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5580411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26.06.2017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952860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26.06.2017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29654966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26.06.2017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1601060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26.06.2017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8019010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26.06.2017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218347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26.06.2017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6357842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26.06.2017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1235159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26.06.2017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2512917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26.06.2017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20933669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26.06.2017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9162493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26.06.2017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5986998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26.06.2017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4066487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871"/>
            <a:ext cx="9144000" cy="684019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4AC259-EBD3-4477-8ED1-9C4E8D32F78F}" type="datetimeFigureOut">
              <a:rPr lang="uk-UA" smtClean="0"/>
              <a:pPr/>
              <a:t>26.06.2017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991074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32"/>
            <a:ext cx="9143999" cy="684019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9D1EDC-A2B1-4467-8D3F-4DFD9B83CAD8}" type="datetimeFigureOut">
              <a:rPr lang="uk-UA" smtClean="0"/>
              <a:pPr/>
              <a:t>26.06.2017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085398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836712"/>
            <a:ext cx="8712968" cy="4949742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Тема урока: </a:t>
            </a:r>
            <a:r>
              <a:rPr lang="en-US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Сложение целых чисел</a:t>
            </a:r>
            <a:r>
              <a:rPr lang="en-US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US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учитель математики: </a:t>
            </a:r>
            <a:r>
              <a:rPr lang="ru-RU" sz="2400" b="1" spc="50" dirty="0" err="1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Тукенова</a:t>
            </a:r>
            <a:r>
              <a:rPr lang="ru-RU" sz="2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Г.Ю.</a:t>
            </a:r>
            <a:r>
              <a:rPr lang="en-US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uk-UA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4236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511816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«Лучший способ изучить что-либо - это открыть самому»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Дьёрдь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Пойа)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Числа отрицательные новые для нас</a:t>
            </a:r>
            <a:b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Лишь совсем недавно изучил наш класс,</a:t>
            </a:r>
            <a:b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Сразу </a:t>
            </a:r>
            <a:r>
              <a:rPr lang="ru-RU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поприбавилось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нам  теперь мороки:</a:t>
            </a:r>
            <a:b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Изучить все правила сложения на уроке!!!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 flipV="1">
            <a:off x="457200" y="5572140"/>
            <a:ext cx="8229600" cy="714380"/>
          </a:xfrm>
        </p:spPr>
        <p:txBody>
          <a:bodyPr>
            <a:normAutofit/>
          </a:bodyPr>
          <a:lstStyle/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 smtClean="0"/>
          </a:p>
          <a:p>
            <a:r>
              <a:rPr lang="ru-RU" sz="4800" dirty="0" smtClean="0"/>
              <a:t>(+ 15) + (- 25) =</a:t>
            </a:r>
          </a:p>
          <a:p>
            <a:r>
              <a:rPr lang="ru-RU" sz="4800" dirty="0" smtClean="0"/>
              <a:t>(- 11) + (- 23) =</a:t>
            </a:r>
          </a:p>
          <a:p>
            <a:r>
              <a:rPr lang="ru-RU" sz="4800" dirty="0" smtClean="0"/>
              <a:t>(- 15) + (+ 22) =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214414" y="357166"/>
            <a:ext cx="6572296" cy="9233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Решим примеры:</a:t>
            </a:r>
            <a:r>
              <a:rPr lang="ru-RU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ru-RU" sz="5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rmAutofit fontScale="90000"/>
          </a:bodyPr>
          <a:lstStyle/>
          <a:p>
            <a:r>
              <a:rPr lang="ru-RU" sz="5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Правило:</a:t>
            </a:r>
            <a:endParaRPr lang="ru-RU" sz="5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197493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Чтобы сложить два числа одинаковых знаков, надо сложить их модули и поставить перед суммой знак слагаемых.</a:t>
            </a:r>
            <a:br>
              <a:rPr lang="ru-RU" sz="36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36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Сумма положительных чисел есть число положительное, а сумма отрицательных чисел есть число отрицательное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Правило: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Чтобы сложить два числа разных знаков и с разными модулями, надо из большего модуля вычесть меньший и перед разностью поставить знак слагаемого с большим модулем.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Найдите и исправьте ошибки: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-12 + 5 = -7                      34 + (-49) = 15                -11 + 18 = -7                                                        47 + (-35) = 8                   -53 + 19 = -72                  -41 + 33 = 8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54 + (-12) = - 42               -8 + 17 = 9</a:t>
            </a:r>
          </a:p>
          <a:p>
            <a:pPr>
              <a:buNone/>
            </a:pPr>
            <a:r>
              <a:rPr lang="ru-RU" i="1" dirty="0" smtClean="0"/>
              <a:t> 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Домашнее задание: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Работа с учебником:   </a:t>
            </a: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         стр.54    № 248,  253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</TotalTime>
  <Words>169</Words>
  <Application>Microsoft Office PowerPoint</Application>
  <PresentationFormat>Экран (4:3)</PresentationFormat>
  <Paragraphs>24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8</vt:i4>
      </vt:variant>
    </vt:vector>
  </HeadingPairs>
  <TitlesOfParts>
    <vt:vector size="10" baseType="lpstr">
      <vt:lpstr>Тема Office</vt:lpstr>
      <vt:lpstr>Специальное оформление</vt:lpstr>
      <vt:lpstr>Тема урока:  Сложение целых чисел    учитель математики: Тукенова Г.Ю. </vt:lpstr>
      <vt:lpstr>«Лучший способ изучить что-либо - это открыть самому» (Дьёрдь Пойа)</vt:lpstr>
      <vt:lpstr>        Числа отрицательные новые для нас Лишь совсем недавно изучил наш класс, Сразу поприбавилось нам  теперь мороки: Изучить все правила сложения на уроке!!! </vt:lpstr>
      <vt:lpstr> </vt:lpstr>
      <vt:lpstr>Правило:</vt:lpstr>
      <vt:lpstr>Правило:</vt:lpstr>
      <vt:lpstr>Найдите и исправьте ошибки:</vt:lpstr>
      <vt:lpstr>Домашнее задание: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 презентации</dc:title>
  <dc:creator>Павел</dc:creator>
  <cp:lastModifiedBy>1</cp:lastModifiedBy>
  <cp:revision>40</cp:revision>
  <dcterms:created xsi:type="dcterms:W3CDTF">2009-01-08T12:15:48Z</dcterms:created>
  <dcterms:modified xsi:type="dcterms:W3CDTF">2017-06-26T17:42:58Z</dcterms:modified>
</cp:coreProperties>
</file>